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81" r:id="rId4"/>
    <p:sldId id="282" r:id="rId5"/>
    <p:sldId id="270" r:id="rId6"/>
    <p:sldId id="289" r:id="rId7"/>
    <p:sldId id="288" r:id="rId8"/>
    <p:sldId id="286" r:id="rId9"/>
    <p:sldId id="283" r:id="rId10"/>
    <p:sldId id="292" r:id="rId11"/>
    <p:sldId id="291" r:id="rId12"/>
    <p:sldId id="293" r:id="rId13"/>
    <p:sldId id="285" r:id="rId14"/>
  </p:sldIdLst>
  <p:sldSz cx="9144000" cy="6858000" type="screen4x3"/>
  <p:notesSz cx="6858000" cy="9144000"/>
  <p:defaultTextStyle>
    <a:defPPr>
      <a:defRPr lang="es-AR"/>
    </a:defPPr>
    <a:lvl1pPr marL="0" algn="l" defTabSz="9139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6" algn="l" defTabSz="9139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92" algn="l" defTabSz="9139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87" algn="l" defTabSz="9139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83" algn="l" defTabSz="9139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79" algn="l" defTabSz="9139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75" algn="l" defTabSz="9139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71" algn="l" defTabSz="9139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67" algn="l" defTabSz="9139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A3F064-D550-0E43-88C6-6B24F4E2CCB7}">
          <p14:sldIdLst>
            <p14:sldId id="256"/>
            <p14:sldId id="261"/>
            <p14:sldId id="281"/>
            <p14:sldId id="282"/>
            <p14:sldId id="270"/>
            <p14:sldId id="289"/>
            <p14:sldId id="288"/>
            <p14:sldId id="286"/>
            <p14:sldId id="283"/>
            <p14:sldId id="292"/>
            <p14:sldId id="291"/>
            <p14:sldId id="293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7107E-8264-4721-AEE1-48024D96AE3B}" type="datetimeFigureOut">
              <a:rPr lang="es-AR" smtClean="0"/>
              <a:pPr/>
              <a:t>9/12/14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DD72A-A3E3-41D5-8483-3AB7BE604516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434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27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1376" algn="l" defTabSz="6427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2750" algn="l" defTabSz="6427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64126" algn="l" defTabSz="6427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85502" algn="l" defTabSz="6427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06877" algn="l" defTabSz="6427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28252" algn="l" defTabSz="6427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49628" algn="l" defTabSz="6427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571003" algn="l" defTabSz="6427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DD72A-A3E3-41D5-8483-3AB7BE604516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DD72A-A3E3-41D5-8483-3AB7BE604516}" type="slidenum">
              <a:rPr lang="es-AR" smtClean="0"/>
              <a:pPr/>
              <a:t>12</a:t>
            </a:fld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DD72A-A3E3-41D5-8483-3AB7BE604516}" type="slidenum">
              <a:rPr lang="es-AR" smtClean="0"/>
              <a:pPr/>
              <a:t>13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DD72A-A3E3-41D5-8483-3AB7BE604516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DD72A-A3E3-41D5-8483-3AB7BE604516}" type="slidenum">
              <a:rPr lang="es-AR" smtClean="0"/>
              <a:pPr/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DD72A-A3E3-41D5-8483-3AB7BE604516}" type="slidenum">
              <a:rPr lang="es-AR" smtClean="0"/>
              <a:pPr/>
              <a:t>5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DD72A-A3E3-41D5-8483-3AB7BE604516}" type="slidenum">
              <a:rPr lang="es-AR" smtClean="0"/>
              <a:pPr/>
              <a:t>6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DD72A-A3E3-41D5-8483-3AB7BE604516}" type="slidenum">
              <a:rPr lang="es-AR" smtClean="0"/>
              <a:pPr/>
              <a:t>7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DD72A-A3E3-41D5-8483-3AB7BE604516}" type="slidenum">
              <a:rPr lang="es-AR" smtClean="0"/>
              <a:pPr/>
              <a:t>8</a:t>
            </a:fld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DD72A-A3E3-41D5-8483-3AB7BE604516}" type="slidenum">
              <a:rPr lang="es-AR" smtClean="0"/>
              <a:pPr/>
              <a:t>9</a:t>
            </a:fld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DD72A-A3E3-41D5-8483-3AB7BE604516}" type="slidenum">
              <a:rPr lang="es-AR" smtClean="0"/>
              <a:pPr/>
              <a:t>10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2" y="2130430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92C-90DC-401A-9718-4E5DD602844E}" type="datetimeFigureOut">
              <a:rPr lang="es-AR" smtClean="0"/>
              <a:pPr/>
              <a:t>9/12/14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F83B-0067-43A6-AA33-87F6B4B0AA57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92C-90DC-401A-9718-4E5DD602844E}" type="datetimeFigureOut">
              <a:rPr lang="es-AR" smtClean="0"/>
              <a:pPr/>
              <a:t>9/12/14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F83B-0067-43A6-AA33-87F6B4B0AA57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92C-90DC-401A-9718-4E5DD602844E}" type="datetimeFigureOut">
              <a:rPr lang="es-AR" smtClean="0"/>
              <a:pPr/>
              <a:t>9/12/14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F83B-0067-43A6-AA33-87F6B4B0AA57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92C-90DC-401A-9718-4E5DD602844E}" type="datetimeFigureOut">
              <a:rPr lang="es-AR" smtClean="0"/>
              <a:pPr/>
              <a:t>9/12/14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F83B-0067-43A6-AA33-87F6B4B0AA57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92C-90DC-401A-9718-4E5DD602844E}" type="datetimeFigureOut">
              <a:rPr lang="es-AR" smtClean="0"/>
              <a:pPr/>
              <a:t>9/12/14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F83B-0067-43A6-AA33-87F6B4B0AA57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92C-90DC-401A-9718-4E5DD602844E}" type="datetimeFigureOut">
              <a:rPr lang="es-AR" smtClean="0"/>
              <a:pPr/>
              <a:t>9/12/14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F83B-0067-43A6-AA33-87F6B4B0AA57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3" y="1535112"/>
            <a:ext cx="404018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96" indent="0">
              <a:buNone/>
              <a:defRPr sz="2000" b="1"/>
            </a:lvl2pPr>
            <a:lvl3pPr marL="913992" indent="0">
              <a:buNone/>
              <a:defRPr sz="1800" b="1"/>
            </a:lvl3pPr>
            <a:lvl4pPr marL="1370987" indent="0">
              <a:buNone/>
              <a:defRPr sz="1500" b="1"/>
            </a:lvl4pPr>
            <a:lvl5pPr marL="1827983" indent="0">
              <a:buNone/>
              <a:defRPr sz="1500" b="1"/>
            </a:lvl5pPr>
            <a:lvl6pPr marL="2284979" indent="0">
              <a:buNone/>
              <a:defRPr sz="1500" b="1"/>
            </a:lvl6pPr>
            <a:lvl7pPr marL="2741975" indent="0">
              <a:buNone/>
              <a:defRPr sz="1500" b="1"/>
            </a:lvl7pPr>
            <a:lvl8pPr marL="3198971" indent="0">
              <a:buNone/>
              <a:defRPr sz="1500" b="1"/>
            </a:lvl8pPr>
            <a:lvl9pPr marL="3655967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535112"/>
            <a:ext cx="4041775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96" indent="0">
              <a:buNone/>
              <a:defRPr sz="2000" b="1"/>
            </a:lvl2pPr>
            <a:lvl3pPr marL="913992" indent="0">
              <a:buNone/>
              <a:defRPr sz="1800" b="1"/>
            </a:lvl3pPr>
            <a:lvl4pPr marL="1370987" indent="0">
              <a:buNone/>
              <a:defRPr sz="1500" b="1"/>
            </a:lvl4pPr>
            <a:lvl5pPr marL="1827983" indent="0">
              <a:buNone/>
              <a:defRPr sz="1500" b="1"/>
            </a:lvl5pPr>
            <a:lvl6pPr marL="2284979" indent="0">
              <a:buNone/>
              <a:defRPr sz="1500" b="1"/>
            </a:lvl6pPr>
            <a:lvl7pPr marL="2741975" indent="0">
              <a:buNone/>
              <a:defRPr sz="1500" b="1"/>
            </a:lvl7pPr>
            <a:lvl8pPr marL="3198971" indent="0">
              <a:buNone/>
              <a:defRPr sz="1500" b="1"/>
            </a:lvl8pPr>
            <a:lvl9pPr marL="3655967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92C-90DC-401A-9718-4E5DD602844E}" type="datetimeFigureOut">
              <a:rPr lang="es-AR" smtClean="0"/>
              <a:pPr/>
              <a:t>9/12/14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F83B-0067-43A6-AA33-87F6B4B0AA57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92C-90DC-401A-9718-4E5DD602844E}" type="datetimeFigureOut">
              <a:rPr lang="es-AR" smtClean="0"/>
              <a:pPr/>
              <a:t>9/12/14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F83B-0067-43A6-AA33-87F6B4B0AA57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92C-90DC-401A-9718-4E5DD602844E}" type="datetimeFigureOut">
              <a:rPr lang="es-AR" smtClean="0"/>
              <a:pPr/>
              <a:t>9/12/14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F83B-0067-43A6-AA33-87F6B4B0AA57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2"/>
          </a:xfrm>
        </p:spPr>
        <p:txBody>
          <a:bodyPr/>
          <a:lstStyle>
            <a:lvl1pPr marL="0" indent="0">
              <a:buNone/>
              <a:defRPr sz="1500"/>
            </a:lvl1pPr>
            <a:lvl2pPr marL="456996" indent="0">
              <a:buNone/>
              <a:defRPr sz="1300"/>
            </a:lvl2pPr>
            <a:lvl3pPr marL="913992" indent="0">
              <a:buNone/>
              <a:defRPr sz="1000"/>
            </a:lvl3pPr>
            <a:lvl4pPr marL="1370987" indent="0">
              <a:buNone/>
              <a:defRPr sz="1000"/>
            </a:lvl4pPr>
            <a:lvl5pPr marL="1827983" indent="0">
              <a:buNone/>
              <a:defRPr sz="1000"/>
            </a:lvl5pPr>
            <a:lvl6pPr marL="2284979" indent="0">
              <a:buNone/>
              <a:defRPr sz="1000"/>
            </a:lvl6pPr>
            <a:lvl7pPr marL="2741975" indent="0">
              <a:buNone/>
              <a:defRPr sz="1000"/>
            </a:lvl7pPr>
            <a:lvl8pPr marL="3198971" indent="0">
              <a:buNone/>
              <a:defRPr sz="1000"/>
            </a:lvl8pPr>
            <a:lvl9pPr marL="3655967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92C-90DC-401A-9718-4E5DD602844E}" type="datetimeFigureOut">
              <a:rPr lang="es-AR" smtClean="0"/>
              <a:pPr/>
              <a:t>9/12/14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F83B-0067-43A6-AA33-87F6B4B0AA57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96" indent="0">
              <a:buNone/>
              <a:defRPr sz="2700"/>
            </a:lvl2pPr>
            <a:lvl3pPr marL="913992" indent="0">
              <a:buNone/>
              <a:defRPr sz="2300"/>
            </a:lvl3pPr>
            <a:lvl4pPr marL="1370987" indent="0">
              <a:buNone/>
              <a:defRPr sz="2000"/>
            </a:lvl4pPr>
            <a:lvl5pPr marL="1827983" indent="0">
              <a:buNone/>
              <a:defRPr sz="2000"/>
            </a:lvl5pPr>
            <a:lvl6pPr marL="2284979" indent="0">
              <a:buNone/>
              <a:defRPr sz="2000"/>
            </a:lvl6pPr>
            <a:lvl7pPr marL="2741975" indent="0">
              <a:buNone/>
              <a:defRPr sz="2000"/>
            </a:lvl7pPr>
            <a:lvl8pPr marL="3198971" indent="0">
              <a:buNone/>
              <a:defRPr sz="2000"/>
            </a:lvl8pPr>
            <a:lvl9pPr marL="3655967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500"/>
            </a:lvl1pPr>
            <a:lvl2pPr marL="456996" indent="0">
              <a:buNone/>
              <a:defRPr sz="1300"/>
            </a:lvl2pPr>
            <a:lvl3pPr marL="913992" indent="0">
              <a:buNone/>
              <a:defRPr sz="1000"/>
            </a:lvl3pPr>
            <a:lvl4pPr marL="1370987" indent="0">
              <a:buNone/>
              <a:defRPr sz="1000"/>
            </a:lvl4pPr>
            <a:lvl5pPr marL="1827983" indent="0">
              <a:buNone/>
              <a:defRPr sz="1000"/>
            </a:lvl5pPr>
            <a:lvl6pPr marL="2284979" indent="0">
              <a:buNone/>
              <a:defRPr sz="1000"/>
            </a:lvl6pPr>
            <a:lvl7pPr marL="2741975" indent="0">
              <a:buNone/>
              <a:defRPr sz="1000"/>
            </a:lvl7pPr>
            <a:lvl8pPr marL="3198971" indent="0">
              <a:buNone/>
              <a:defRPr sz="1000"/>
            </a:lvl8pPr>
            <a:lvl9pPr marL="3655967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92C-90DC-401A-9718-4E5DD602844E}" type="datetimeFigureOut">
              <a:rPr lang="es-AR" smtClean="0"/>
              <a:pPr/>
              <a:t>9/12/14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F83B-0067-43A6-AA33-87F6B4B0AA57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  <a:prstGeom prst="rect">
            <a:avLst/>
          </a:prstGeom>
        </p:spPr>
        <p:txBody>
          <a:bodyPr vert="horz" lIns="91400" tIns="45700" rIns="91400" bIns="4570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600204"/>
            <a:ext cx="8229600" cy="4525964"/>
          </a:xfrm>
          <a:prstGeom prst="rect">
            <a:avLst/>
          </a:prstGeom>
        </p:spPr>
        <p:txBody>
          <a:bodyPr vert="horz" lIns="91400" tIns="45700" rIns="91400" bIns="4570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6792C-90DC-401A-9718-4E5DD602844E}" type="datetimeFigureOut">
              <a:rPr lang="es-AR" smtClean="0"/>
              <a:pPr/>
              <a:t>9/12/14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AF83B-0067-43A6-AA33-87F6B4B0AA57}" type="slidenum">
              <a:rPr lang="es-AR" smtClean="0"/>
              <a:pPr/>
              <a:t>‹#›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7" indent="-342747" algn="l" defTabSz="913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9" indent="-285622" algn="l" defTabSz="91399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9" indent="-228498" algn="l" defTabSz="91399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5" indent="-228498" algn="l" defTabSz="91399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1" indent="-228498" algn="l" defTabSz="91399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7" indent="-228498" algn="l" defTabSz="913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74" indent="-228498" algn="l" defTabSz="913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8" indent="-228498" algn="l" defTabSz="913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64" indent="-228498" algn="l" defTabSz="913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7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3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9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5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71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67" algn="l" defTabSz="913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2" y="908720"/>
            <a:ext cx="7772400" cy="269173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558ED5"/>
                </a:solidFill>
              </a:rPr>
              <a:t>How to Become a Recognized Expert in Your Field</a:t>
            </a:r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Dorie Clark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@dorieclark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22193" y="720000"/>
            <a:ext cx="7522215" cy="744074"/>
          </a:xfrm>
          <a:prstGeom prst="rect">
            <a:avLst/>
          </a:prstGeom>
        </p:spPr>
        <p:txBody>
          <a:bodyPr vert="horz" lIns="64271" tIns="32136" rIns="64271" bIns="32136" rtlCol="0" anchor="t">
            <a:noAutofit/>
          </a:bodyPr>
          <a:lstStyle>
            <a:lvl1pPr algn="ctr" defTabSz="45717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70C0"/>
              </a:solidFill>
              <a:latin typeface="Gotham Book" pitchFamily="2" charset="0"/>
              <a:cs typeface="Gotham Medium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148064" y="1052736"/>
            <a:ext cx="3756445" cy="4968552"/>
          </a:xfrm>
          <a:prstGeom prst="rect">
            <a:avLst/>
          </a:prstGeom>
        </p:spPr>
        <p:txBody>
          <a:bodyPr vert="horz" lIns="64271" tIns="32136" rIns="64271" bIns="32136" rtlCol="0">
            <a:noAutofit/>
          </a:bodyPr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3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>
                <a:solidFill>
                  <a:srgbClr val="000000"/>
                </a:solidFill>
                <a:latin typeface="+mj-lt"/>
                <a:ea typeface="+mj-ea"/>
                <a:cs typeface="Gotham Medium"/>
              </a:rPr>
              <a:t>Share Your Ideas</a:t>
            </a:r>
            <a:endParaRPr lang="en-US" sz="72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6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" y="1549"/>
            <a:ext cx="4856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01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2-01 at 6.48.0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1" b="13801"/>
          <a:stretch>
            <a:fillRect/>
          </a:stretch>
        </p:blipFill>
        <p:spPr>
          <a:xfrm>
            <a:off x="323528" y="168700"/>
            <a:ext cx="8367713" cy="6573837"/>
          </a:xfrm>
        </p:spPr>
      </p:pic>
    </p:spTree>
    <p:extLst>
      <p:ext uri="{BB962C8B-B14F-4D97-AF65-F5344CB8AC3E}">
        <p14:creationId xmlns:p14="http://schemas.microsoft.com/office/powerpoint/2010/main" val="250980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22193" y="720000"/>
            <a:ext cx="7522215" cy="744074"/>
          </a:xfrm>
          <a:prstGeom prst="rect">
            <a:avLst/>
          </a:prstGeom>
        </p:spPr>
        <p:txBody>
          <a:bodyPr vert="horz" lIns="64271" tIns="32136" rIns="64271" bIns="32136" rtlCol="0" anchor="t">
            <a:noAutofit/>
          </a:bodyPr>
          <a:lstStyle>
            <a:lvl1pPr algn="ctr" defTabSz="45717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70C0"/>
              </a:solidFill>
              <a:latin typeface="Gotham Book" pitchFamily="2" charset="0"/>
              <a:cs typeface="Gotham Medium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611560" y="620688"/>
            <a:ext cx="3756445" cy="4968552"/>
          </a:xfrm>
          <a:prstGeom prst="rect">
            <a:avLst/>
          </a:prstGeom>
        </p:spPr>
        <p:txBody>
          <a:bodyPr vert="horz" lIns="64271" tIns="32136" rIns="64271" bIns="32136" rtlCol="0">
            <a:noAutofit/>
          </a:bodyPr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3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+mj-lt"/>
              <a:ea typeface="+mj-ea"/>
              <a:cs typeface="Gotham Medium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000000"/>
                </a:solidFill>
                <a:latin typeface="+mj-lt"/>
                <a:ea typeface="+mj-ea"/>
                <a:cs typeface="Gotham Medium"/>
              </a:rPr>
              <a:t>Create a Network</a:t>
            </a:r>
            <a:endParaRPr lang="en-US" sz="72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611560" y="6381328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cap="all" dirty="0" err="1" smtClean="0">
                <a:solidFill>
                  <a:schemeClr val="bg1"/>
                </a:solidFill>
                <a:latin typeface="Bodoni MT" pitchFamily="18" charset="0"/>
                <a:cs typeface="Latha" pitchFamily="34" charset="0"/>
              </a:rPr>
              <a:t>Dorie</a:t>
            </a:r>
            <a:r>
              <a:rPr lang="en-US" sz="2000" cap="all" dirty="0" smtClean="0">
                <a:solidFill>
                  <a:schemeClr val="bg1"/>
                </a:solidFill>
                <a:latin typeface="Bodoni MT" pitchFamily="18" charset="0"/>
                <a:cs typeface="Latha" pitchFamily="34" charset="0"/>
              </a:rPr>
              <a:t> Clark</a:t>
            </a:r>
            <a:endParaRPr lang="es-AR" sz="2000" cap="all" dirty="0">
              <a:solidFill>
                <a:schemeClr val="bg1"/>
              </a:solidFill>
              <a:latin typeface="Bodoni MT" pitchFamily="18" charset="0"/>
              <a:cs typeface="Lath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9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355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541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624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22193" y="720000"/>
            <a:ext cx="7522215" cy="744074"/>
          </a:xfrm>
          <a:prstGeom prst="rect">
            <a:avLst/>
          </a:prstGeom>
        </p:spPr>
        <p:txBody>
          <a:bodyPr vert="horz" lIns="64271" tIns="32136" rIns="64271" bIns="32136" rtlCol="0" anchor="t">
            <a:noAutofit/>
          </a:bodyPr>
          <a:lstStyle>
            <a:lvl1pPr algn="ctr" defTabSz="45717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70C0"/>
              </a:solidFill>
              <a:latin typeface="Gotham Book" pitchFamily="2" charset="0"/>
              <a:cs typeface="Gotham Medium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07504" y="908720"/>
            <a:ext cx="4104455" cy="3744416"/>
          </a:xfrm>
          <a:prstGeom prst="rect">
            <a:avLst/>
          </a:prstGeom>
        </p:spPr>
        <p:txBody>
          <a:bodyPr vert="horz" lIns="64271" tIns="32136" rIns="64271" bIns="32136" rtlCol="0">
            <a:noAutofit/>
          </a:bodyPr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3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+mj-lt"/>
              <a:ea typeface="+mj-ea"/>
              <a:cs typeface="Gotham Medium"/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000000"/>
                </a:solidFill>
                <a:latin typeface="+mj-lt"/>
                <a:ea typeface="+mj-ea"/>
                <a:cs typeface="Gotham Medium"/>
              </a:rPr>
              <a:t>Ask: 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000000"/>
                </a:solidFill>
                <a:latin typeface="+mj-lt"/>
                <a:ea typeface="+mj-ea"/>
                <a:cs typeface="Gotham Medium"/>
              </a:rPr>
              <a:t>What’s Next?</a:t>
            </a:r>
            <a:endParaRPr lang="en-US" sz="5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21" y="188640"/>
            <a:ext cx="4532801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22193" y="720000"/>
            <a:ext cx="7522215" cy="744074"/>
          </a:xfrm>
          <a:prstGeom prst="rect">
            <a:avLst/>
          </a:prstGeom>
        </p:spPr>
        <p:txBody>
          <a:bodyPr vert="horz" lIns="64271" tIns="32136" rIns="64271" bIns="32136" rtlCol="0" anchor="t">
            <a:noAutofit/>
          </a:bodyPr>
          <a:lstStyle>
            <a:lvl1pPr algn="ctr" defTabSz="45717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70C0"/>
              </a:solidFill>
              <a:latin typeface="Gotham Book" pitchFamily="2" charset="0"/>
              <a:cs typeface="Gotham Medium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652120" y="764704"/>
            <a:ext cx="3180381" cy="4536504"/>
          </a:xfrm>
          <a:prstGeom prst="rect">
            <a:avLst/>
          </a:prstGeom>
        </p:spPr>
        <p:txBody>
          <a:bodyPr vert="horz" lIns="64271" tIns="32136" rIns="64271" bIns="32136" rtlCol="0">
            <a:noAutofit/>
          </a:bodyPr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3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+mj-lt"/>
              <a:ea typeface="+mj-ea"/>
              <a:cs typeface="Gotham Medium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000000"/>
                </a:solidFill>
                <a:latin typeface="+mj-lt"/>
                <a:ea typeface="+mj-ea"/>
                <a:cs typeface="Gotham Medium"/>
              </a:rPr>
              <a:t>Expand Your Niche</a:t>
            </a:r>
            <a:endParaRPr lang="en-US" sz="72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3868"/>
            <a:ext cx="5328592" cy="5590263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611560" y="6381328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cap="all" dirty="0" err="1" smtClean="0">
                <a:solidFill>
                  <a:schemeClr val="bg1"/>
                </a:solidFill>
                <a:latin typeface="Bodoni MT" pitchFamily="18" charset="0"/>
                <a:cs typeface="Latha" pitchFamily="34" charset="0"/>
              </a:rPr>
              <a:t>Dorie</a:t>
            </a:r>
            <a:r>
              <a:rPr lang="en-US" sz="2000" cap="all" dirty="0" smtClean="0">
                <a:solidFill>
                  <a:schemeClr val="bg1"/>
                </a:solidFill>
                <a:latin typeface="Bodoni MT" pitchFamily="18" charset="0"/>
                <a:cs typeface="Latha" pitchFamily="34" charset="0"/>
              </a:rPr>
              <a:t> Clark</a:t>
            </a:r>
            <a:endParaRPr lang="es-AR" sz="2000" cap="all" dirty="0">
              <a:solidFill>
                <a:schemeClr val="bg1"/>
              </a:solidFill>
              <a:latin typeface="Bodoni MT" pitchFamily="18" charset="0"/>
              <a:cs typeface="Lath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7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22193" y="720000"/>
            <a:ext cx="7522215" cy="744074"/>
          </a:xfrm>
          <a:prstGeom prst="rect">
            <a:avLst/>
          </a:prstGeom>
        </p:spPr>
        <p:txBody>
          <a:bodyPr vert="horz" lIns="64271" tIns="32136" rIns="64271" bIns="32136" rtlCol="0" anchor="t">
            <a:noAutofit/>
          </a:bodyPr>
          <a:lstStyle>
            <a:lvl1pPr algn="ctr" defTabSz="45717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70C0"/>
              </a:solidFill>
              <a:latin typeface="Gotham Book" pitchFamily="2" charset="0"/>
              <a:cs typeface="Gotham Medium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611560" y="620688"/>
            <a:ext cx="3756445" cy="4968552"/>
          </a:xfrm>
          <a:prstGeom prst="rect">
            <a:avLst/>
          </a:prstGeom>
        </p:spPr>
        <p:txBody>
          <a:bodyPr vert="horz" lIns="64271" tIns="32136" rIns="64271" bIns="32136" rtlCol="0">
            <a:noAutofit/>
          </a:bodyPr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3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+mj-lt"/>
              <a:ea typeface="+mj-ea"/>
              <a:cs typeface="Gotham Medium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000000"/>
                </a:solidFill>
                <a:latin typeface="+mj-lt"/>
                <a:ea typeface="+mj-ea"/>
                <a:cs typeface="Gotham Medium"/>
              </a:rPr>
              <a:t>Combine Ideas</a:t>
            </a:r>
            <a:endParaRPr lang="en-US" sz="72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4155997" cy="5817829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611560" y="6381328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cap="all" dirty="0" err="1" smtClean="0">
                <a:solidFill>
                  <a:schemeClr val="bg1"/>
                </a:solidFill>
                <a:latin typeface="Bodoni MT" pitchFamily="18" charset="0"/>
                <a:cs typeface="Latha" pitchFamily="34" charset="0"/>
              </a:rPr>
              <a:t>Dorie</a:t>
            </a:r>
            <a:r>
              <a:rPr lang="en-US" sz="2000" cap="all" dirty="0" smtClean="0">
                <a:solidFill>
                  <a:schemeClr val="bg1"/>
                </a:solidFill>
                <a:latin typeface="Bodoni MT" pitchFamily="18" charset="0"/>
                <a:cs typeface="Latha" pitchFamily="34" charset="0"/>
              </a:rPr>
              <a:t> Clark</a:t>
            </a:r>
            <a:endParaRPr lang="es-AR" sz="2000" cap="all" dirty="0">
              <a:solidFill>
                <a:schemeClr val="bg1"/>
              </a:solidFill>
              <a:latin typeface="Bodoni MT" pitchFamily="18" charset="0"/>
              <a:cs typeface="Lath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73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22193" y="720000"/>
            <a:ext cx="7522215" cy="744074"/>
          </a:xfrm>
          <a:prstGeom prst="rect">
            <a:avLst/>
          </a:prstGeom>
        </p:spPr>
        <p:txBody>
          <a:bodyPr vert="horz" lIns="64271" tIns="32136" rIns="64271" bIns="32136" rtlCol="0" anchor="t">
            <a:noAutofit/>
          </a:bodyPr>
          <a:lstStyle>
            <a:lvl1pPr algn="ctr" defTabSz="45717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70C0"/>
              </a:solidFill>
              <a:latin typeface="Gotham Book" pitchFamily="2" charset="0"/>
              <a:cs typeface="Gotham Medium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220072" y="764704"/>
            <a:ext cx="3744416" cy="4536504"/>
          </a:xfrm>
          <a:prstGeom prst="rect">
            <a:avLst/>
          </a:prstGeom>
        </p:spPr>
        <p:txBody>
          <a:bodyPr vert="horz" lIns="64271" tIns="32136" rIns="64271" bIns="32136" rtlCol="0">
            <a:noAutofit/>
          </a:bodyPr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3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6000" dirty="0" smtClean="0">
              <a:solidFill>
                <a:srgbClr val="0070C0"/>
              </a:solidFill>
              <a:latin typeface="+mj-lt"/>
              <a:ea typeface="+mj-ea"/>
              <a:cs typeface="Gotham Medium"/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000000"/>
                </a:solidFill>
                <a:latin typeface="+mj-lt"/>
                <a:ea typeface="+mj-ea"/>
                <a:cs typeface="Gotham Medium"/>
              </a:rPr>
              <a:t>Create a Framework</a:t>
            </a:r>
            <a:endParaRPr lang="en-US" sz="6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6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6" y="633868"/>
            <a:ext cx="4877504" cy="5590263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611560" y="6381328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cap="all" dirty="0" err="1" smtClean="0">
                <a:solidFill>
                  <a:schemeClr val="bg1"/>
                </a:solidFill>
                <a:latin typeface="Bodoni MT" pitchFamily="18" charset="0"/>
                <a:cs typeface="Latha" pitchFamily="34" charset="0"/>
              </a:rPr>
              <a:t>Dorie</a:t>
            </a:r>
            <a:r>
              <a:rPr lang="en-US" sz="2000" cap="all" dirty="0" smtClean="0">
                <a:solidFill>
                  <a:schemeClr val="bg1"/>
                </a:solidFill>
                <a:latin typeface="Bodoni MT" pitchFamily="18" charset="0"/>
                <a:cs typeface="Latha" pitchFamily="34" charset="0"/>
              </a:rPr>
              <a:t> Clark</a:t>
            </a:r>
            <a:endParaRPr lang="es-AR" sz="2000" cap="all" dirty="0">
              <a:solidFill>
                <a:schemeClr val="bg1"/>
              </a:solidFill>
              <a:latin typeface="Bodoni MT" pitchFamily="18" charset="0"/>
              <a:cs typeface="Lath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34" y="548680"/>
            <a:ext cx="8685931" cy="575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51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James Bankrupt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James Bankruptcy</Template>
  <TotalTime>713</TotalTime>
  <Words>51</Words>
  <Application>Microsoft Macintosh PowerPoint</Application>
  <PresentationFormat>On-screen Show (4:3)</PresentationFormat>
  <Paragraphs>30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Plantilla James Bankruptcy</vt:lpstr>
      <vt:lpstr>How to Become a Recognized Expert in Your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Cristina</dc:creator>
  <cp:lastModifiedBy>Dorie Clark</cp:lastModifiedBy>
  <cp:revision>69</cp:revision>
  <dcterms:created xsi:type="dcterms:W3CDTF">2014-07-14T16:07:27Z</dcterms:created>
  <dcterms:modified xsi:type="dcterms:W3CDTF">2014-09-12T19:46:53Z</dcterms:modified>
</cp:coreProperties>
</file>